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Double DQN: Avoid overestimate Q-value
- Delayed Update Target Network: Let the target network update later to increase stability.
- Target Policy Smoothing: Add noise to the action to get more different sample points in the action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2022-04-28T16:29:43Z</dcterms:created>
  <dcterms:modified xsi:type="dcterms:W3CDTF">2022-04-28T16:29:43Z</dcterms:modified>
</cp:coreProperties>
</file>